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542918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801657"/>
            <a:ext cx="4590476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550" y="9237188"/>
            <a:ext cx="47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707" y="8901097"/>
            <a:ext cx="1049393" cy="437410"/>
            <a:chOff x="8217707" y="8901097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60000">
              <a:off x="8217707" y="8901097"/>
              <a:ext cx="1049393" cy="437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7858" y="434526"/>
            <a:ext cx="5828571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0064" y="1404107"/>
            <a:ext cx="1864993" cy="777370"/>
            <a:chOff x="3940064" y="1404107"/>
            <a:chExt cx="1864993" cy="777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060000">
              <a:off x="3940064" y="1404107"/>
              <a:ext cx="1864993" cy="777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21160" y="407145"/>
            <a:ext cx="2095238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8956" y="1125206"/>
            <a:ext cx="574120" cy="678279"/>
            <a:chOff x="16568956" y="1125206"/>
            <a:chExt cx="574120" cy="678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16568956" y="1125206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3" y="3393770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964" y="540077"/>
            <a:ext cx="11811474" cy="2007951"/>
            <a:chOff x="5440964" y="540077"/>
            <a:chExt cx="11811474" cy="2007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964" y="540077"/>
              <a:ext cx="11811474" cy="2007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8348" y="2548028"/>
            <a:ext cx="11174090" cy="7500608"/>
            <a:chOff x="6078348" y="2548028"/>
            <a:chExt cx="11174090" cy="750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348" y="2548028"/>
              <a:ext cx="11174090" cy="7500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2587" y="4731907"/>
            <a:ext cx="1904762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4074" y="5274093"/>
            <a:ext cx="1049393" cy="437410"/>
            <a:chOff x="10324074" y="5274093"/>
            <a:chExt cx="1049393" cy="437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0324074" y="5274093"/>
              <a:ext cx="1049393" cy="4374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92" y="2511839"/>
            <a:ext cx="19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8570" y="2383690"/>
            <a:ext cx="791240" cy="329806"/>
            <a:chOff x="5888570" y="2383690"/>
            <a:chExt cx="791240" cy="329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20000">
              <a:off x="5888570" y="2383690"/>
              <a:ext cx="791240" cy="329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2" y="3282388"/>
            <a:ext cx="4619048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3626" y="488971"/>
            <a:ext cx="11726326" cy="9307772"/>
            <a:chOff x="5363626" y="488971"/>
            <a:chExt cx="11726326" cy="9307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626" y="488971"/>
              <a:ext cx="11726326" cy="9307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33" y="5588385"/>
            <a:ext cx="21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146" y="4366367"/>
            <a:ext cx="5123810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6060" y="3702750"/>
            <a:ext cx="1049393" cy="437410"/>
            <a:chOff x="16026060" y="3702750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6026060" y="3702750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900" y="6003804"/>
            <a:ext cx="27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510" y="9203304"/>
            <a:ext cx="5123810" cy="4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510" y="9492819"/>
            <a:ext cx="6657143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600000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7264" y="949312"/>
            <a:ext cx="10664888" cy="7612064"/>
            <a:chOff x="4587264" y="949312"/>
            <a:chExt cx="10664888" cy="7612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7264" y="949312"/>
              <a:ext cx="10664888" cy="7612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8724" y="3425127"/>
            <a:ext cx="8728428" cy="6404484"/>
            <a:chOff x="8718724" y="3425127"/>
            <a:chExt cx="8728428" cy="640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724" y="3425127"/>
              <a:ext cx="8728428" cy="6404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73" y="7114412"/>
            <a:ext cx="2676190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0528" y="8497643"/>
            <a:ext cx="2971429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322" y="6274721"/>
            <a:ext cx="1247991" cy="520190"/>
            <a:chOff x="4638322" y="6274721"/>
            <a:chExt cx="1247991" cy="520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4638322" y="6274721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9919" y="7793671"/>
            <a:ext cx="1049393" cy="437410"/>
            <a:chOff x="15819919" y="7793671"/>
            <a:chExt cx="1049393" cy="437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940000">
              <a:off x="15819919" y="7793671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3580952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3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449" y="1252238"/>
            <a:ext cx="8448542" cy="3442781"/>
            <a:chOff x="5119449" y="1252238"/>
            <a:chExt cx="8448542" cy="3442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9449" y="1252238"/>
              <a:ext cx="8448542" cy="344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991" y="3466435"/>
            <a:ext cx="6171429" cy="3094215"/>
            <a:chOff x="13567991" y="3466435"/>
            <a:chExt cx="6171429" cy="3094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7991" y="3466435"/>
              <a:ext cx="6171429" cy="309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9449" y="4733380"/>
            <a:ext cx="8448542" cy="4393242"/>
            <a:chOff x="5119449" y="4733380"/>
            <a:chExt cx="8448542" cy="439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449" y="4733380"/>
              <a:ext cx="8448542" cy="439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5095" y="8539300"/>
            <a:ext cx="420952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173" y="3939877"/>
            <a:ext cx="3371429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1035" y="7699609"/>
            <a:ext cx="1247991" cy="520190"/>
            <a:chOff x="4131035" y="7699609"/>
            <a:chExt cx="1247991" cy="52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131035" y="7699609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8455" y="3100186"/>
            <a:ext cx="1247991" cy="520190"/>
            <a:chOff x="4348455" y="3100186"/>
            <a:chExt cx="1247991" cy="52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580000">
              <a:off x="4348455" y="3100186"/>
              <a:ext cx="1247991" cy="520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92145" y="6749054"/>
            <a:ext cx="1447619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2764" y="5941470"/>
            <a:ext cx="574120" cy="678279"/>
            <a:chOff x="14832764" y="5941470"/>
            <a:chExt cx="574120" cy="678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540000">
              <a:off x="14832764" y="5941470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070" y="4634499"/>
            <a:ext cx="2923810" cy="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459" y="3176416"/>
            <a:ext cx="4619048" cy="1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210" y="350695"/>
            <a:ext cx="12686075" cy="3203234"/>
            <a:chOff x="5038210" y="350695"/>
            <a:chExt cx="12686075" cy="320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210" y="350695"/>
              <a:ext cx="12686075" cy="320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0300" y="2982227"/>
            <a:ext cx="31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4179" y="2845288"/>
            <a:ext cx="563541" cy="234896"/>
            <a:chOff x="10004179" y="2845288"/>
            <a:chExt cx="563541" cy="234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0004179" y="2845288"/>
              <a:ext cx="563541" cy="234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842" y="3553929"/>
            <a:ext cx="6171429" cy="4880524"/>
            <a:chOff x="4994842" y="3553929"/>
            <a:chExt cx="6171429" cy="4880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4842" y="3553929"/>
              <a:ext cx="6171429" cy="4880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7205" y="7072709"/>
            <a:ext cx="2428571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70358" y="6376214"/>
            <a:ext cx="1031172" cy="429815"/>
            <a:chOff x="3670358" y="6376214"/>
            <a:chExt cx="1031172" cy="429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3670358" y="6376214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4326" y="4864233"/>
            <a:ext cx="10470744" cy="4489331"/>
            <a:chOff x="8094326" y="4864233"/>
            <a:chExt cx="10470744" cy="4489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4326" y="4864233"/>
              <a:ext cx="10470744" cy="4489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2640" y="8663331"/>
            <a:ext cx="2361905" cy="1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26194" y="8752647"/>
            <a:ext cx="1031172" cy="429815"/>
            <a:chOff x="14626194" y="8752647"/>
            <a:chExt cx="1031172" cy="429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0">
              <a:off x="14626194" y="8752647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70" y="4622471"/>
            <a:ext cx="2895238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459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35" y="305483"/>
            <a:ext cx="12419420" cy="5573215"/>
            <a:chOff x="4487435" y="305483"/>
            <a:chExt cx="12419420" cy="557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7435" y="305483"/>
              <a:ext cx="12419420" cy="557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273" y="6085238"/>
            <a:ext cx="8073043" cy="3091804"/>
            <a:chOff x="863273" y="6085238"/>
            <a:chExt cx="8073043" cy="3091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" y="6085238"/>
              <a:ext cx="8073043" cy="3091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85238"/>
            <a:ext cx="8620991" cy="3146881"/>
            <a:chOff x="9142857" y="6085238"/>
            <a:chExt cx="8620991" cy="3146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85238"/>
              <a:ext cx="8620991" cy="3146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7592" y="2084992"/>
            <a:ext cx="4285714" cy="8095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08" y="4637584"/>
            <a:ext cx="3600000" cy="1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534" y="800655"/>
            <a:ext cx="10373168" cy="4599723"/>
            <a:chOff x="5890534" y="800655"/>
            <a:chExt cx="10373168" cy="4599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534" y="800655"/>
              <a:ext cx="10373168" cy="4599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534" y="5427917"/>
            <a:ext cx="8127139" cy="4054639"/>
            <a:chOff x="5890534" y="5427917"/>
            <a:chExt cx="8127139" cy="4054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534" y="5427917"/>
              <a:ext cx="8127139" cy="405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9947" y="5360640"/>
            <a:ext cx="12525230" cy="4509083"/>
            <a:chOff x="5509947" y="5360640"/>
            <a:chExt cx="12525230" cy="4509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947" y="5360640"/>
              <a:ext cx="12525230" cy="4509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4196" y="191249"/>
            <a:ext cx="12086892" cy="4910300"/>
            <a:chOff x="4724196" y="191249"/>
            <a:chExt cx="12086892" cy="491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196" y="191249"/>
              <a:ext cx="12086892" cy="491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8677" y="0"/>
            <a:ext cx="7176883" cy="7592794"/>
            <a:chOff x="10998677" y="0"/>
            <a:chExt cx="7176883" cy="759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677" y="0"/>
              <a:ext cx="7176883" cy="7592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47" y="4801870"/>
            <a:ext cx="3857143" cy="11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5000000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5" y="794084"/>
            <a:ext cx="9409524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9905" y="7388915"/>
            <a:ext cx="3752381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6261" y="246851"/>
            <a:ext cx="3673295" cy="9961479"/>
            <a:chOff x="10826261" y="246851"/>
            <a:chExt cx="3673295" cy="9961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261" y="246851"/>
              <a:ext cx="3673295" cy="9961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685" y="246851"/>
            <a:ext cx="3163573" cy="9792012"/>
            <a:chOff x="7464685" y="246851"/>
            <a:chExt cx="3163573" cy="9792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685" y="246851"/>
              <a:ext cx="3163573" cy="97920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4008" y="8419132"/>
            <a:ext cx="628571" cy="10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38017" y="8363212"/>
            <a:ext cx="742857" cy="1123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38095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9636" y="132581"/>
            <a:ext cx="9582154" cy="10020553"/>
            <a:chOff x="8579636" y="132581"/>
            <a:chExt cx="9582154" cy="10020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9636" y="132581"/>
              <a:ext cx="9582154" cy="10020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5959" y="6314845"/>
            <a:ext cx="6171429" cy="3396454"/>
            <a:chOff x="1615959" y="6314845"/>
            <a:chExt cx="6171429" cy="3396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959" y="6314845"/>
              <a:ext cx="6171429" cy="33964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6979" y="5395677"/>
            <a:ext cx="31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95238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3809" y="174443"/>
            <a:ext cx="7365674" cy="9936829"/>
            <a:chOff x="10933809" y="174443"/>
            <a:chExt cx="7365674" cy="99368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3809" y="174443"/>
              <a:ext cx="7365674" cy="993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1175" y="5488684"/>
            <a:ext cx="8358157" cy="5850710"/>
            <a:chOff x="2501175" y="5488684"/>
            <a:chExt cx="8358157" cy="5850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1175" y="5488684"/>
              <a:ext cx="8358157" cy="5850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1673" y="174443"/>
            <a:ext cx="6171429" cy="4805094"/>
            <a:chOff x="4701673" y="174443"/>
            <a:chExt cx="6171429" cy="48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1673" y="174443"/>
              <a:ext cx="6171429" cy="48050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8409" y="7118588"/>
            <a:ext cx="2857143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7265" y="4421534"/>
            <a:ext cx="2952381" cy="4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53646" y="2455382"/>
            <a:ext cx="2876190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61"/>
            <a:ext cx="39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9294" y="7194492"/>
            <a:ext cx="6171429" cy="2700000"/>
            <a:chOff x="2379294" y="7194492"/>
            <a:chExt cx="6171429" cy="27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294" y="7194492"/>
              <a:ext cx="6171429" cy="27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91923"/>
            <a:ext cx="8902272" cy="10101869"/>
            <a:chOff x="9142857" y="91923"/>
            <a:chExt cx="8902272" cy="10101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91923"/>
              <a:ext cx="8902272" cy="101018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8312" y="3517192"/>
            <a:ext cx="25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58"/>
            <a:ext cx="4304762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8169" y="166623"/>
            <a:ext cx="12538544" cy="9952469"/>
            <a:chOff x="5568169" y="166623"/>
            <a:chExt cx="12538544" cy="99524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169" y="166623"/>
              <a:ext cx="12538544" cy="99524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2376" y="2803741"/>
            <a:ext cx="3314286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870595"/>
            <a:ext cx="4533333" cy="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8749" y="505250"/>
            <a:ext cx="10156536" cy="9382100"/>
            <a:chOff x="7458749" y="505250"/>
            <a:chExt cx="10156536" cy="9382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749" y="505250"/>
              <a:ext cx="10156536" cy="938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870592"/>
            <a:ext cx="4447619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2754" y="63124"/>
            <a:ext cx="12503959" cy="10159466"/>
            <a:chOff x="5602754" y="63124"/>
            <a:chExt cx="12503959" cy="10159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754" y="63124"/>
              <a:ext cx="12503959" cy="1015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901613"/>
            <a:ext cx="307619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4533" y="7525007"/>
            <a:ext cx="9881730" cy="2595475"/>
            <a:chOff x="7684533" y="7525007"/>
            <a:chExt cx="9881730" cy="2595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533" y="7525007"/>
              <a:ext cx="9881730" cy="2595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6548" y="-294380"/>
            <a:ext cx="8172619" cy="4464293"/>
            <a:chOff x="5056548" y="-294380"/>
            <a:chExt cx="8172619" cy="4464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6548" y="-294380"/>
              <a:ext cx="8172619" cy="44642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89" y="9006868"/>
            <a:ext cx="3142857" cy="4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2977" y="2773645"/>
            <a:ext cx="2800000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5586" y="2960183"/>
            <a:ext cx="1031172" cy="429815"/>
            <a:chOff x="12155586" y="2960183"/>
            <a:chExt cx="1031172" cy="4298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">
              <a:off x="12155586" y="296018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9667" y="8300063"/>
            <a:ext cx="1031172" cy="429815"/>
            <a:chOff x="6429667" y="8300063"/>
            <a:chExt cx="1031172" cy="429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830006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2212" y="3865643"/>
            <a:ext cx="10066373" cy="3435150"/>
            <a:chOff x="7592212" y="3865643"/>
            <a:chExt cx="10066373" cy="3435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212" y="3865643"/>
              <a:ext cx="10066373" cy="34351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8589" y="7091250"/>
            <a:ext cx="3133333" cy="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29667" y="6465321"/>
            <a:ext cx="1031172" cy="429815"/>
            <a:chOff x="6429667" y="6465321"/>
            <a:chExt cx="1031172" cy="429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280000">
              <a:off x="6429667" y="6465321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6" y="4777947"/>
            <a:ext cx="3447619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988" y="112159"/>
            <a:ext cx="12021725" cy="6882438"/>
            <a:chOff x="5946988" y="112159"/>
            <a:chExt cx="12021725" cy="6882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6988" y="112159"/>
              <a:ext cx="12021725" cy="6882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3173" y="6131588"/>
            <a:ext cx="8374139" cy="3754814"/>
            <a:chOff x="8583173" y="6131588"/>
            <a:chExt cx="8374139" cy="3754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173" y="6131588"/>
              <a:ext cx="8374139" cy="3754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7"/>
            <a:ext cx="3657143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5835" y="153809"/>
            <a:ext cx="12126730" cy="6184632"/>
            <a:chOff x="6015835" y="153809"/>
            <a:chExt cx="12126730" cy="6184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5835" y="153809"/>
              <a:ext cx="12126730" cy="6184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8333" y="5142857"/>
            <a:ext cx="13514232" cy="4983373"/>
            <a:chOff x="4628333" y="5142857"/>
            <a:chExt cx="13514232" cy="4983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8333" y="5142857"/>
              <a:ext cx="13514232" cy="4983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56909"/>
            <a:ext cx="3685714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1673" y="222393"/>
            <a:ext cx="6171429" cy="4855046"/>
            <a:chOff x="4701673" y="222393"/>
            <a:chExt cx="6171429" cy="4855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673" y="222393"/>
              <a:ext cx="6171429" cy="4855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497" y="5773536"/>
            <a:ext cx="8613175" cy="4512179"/>
            <a:chOff x="702497" y="5773536"/>
            <a:chExt cx="8613175" cy="4512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97" y="5773536"/>
              <a:ext cx="8613175" cy="4512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673" y="1685977"/>
            <a:ext cx="11759663" cy="8422859"/>
            <a:chOff x="9315673" y="1685977"/>
            <a:chExt cx="11759663" cy="84228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5673" y="1685977"/>
              <a:ext cx="11759663" cy="84228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9744" y="7471867"/>
            <a:ext cx="1342857" cy="4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4553" y="6948450"/>
            <a:ext cx="2438095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0172" y="1058734"/>
            <a:ext cx="3200000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9467" y="665109"/>
            <a:ext cx="1031172" cy="429815"/>
            <a:chOff x="11159467" y="665109"/>
            <a:chExt cx="1031172" cy="4298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9467" y="665109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39697" y="5558663"/>
            <a:ext cx="6602878" cy="4727052"/>
            <a:chOff x="10839697" y="5558663"/>
            <a:chExt cx="6602878" cy="4727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9697" y="5558663"/>
              <a:ext cx="6602878" cy="4727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969" y="3817793"/>
            <a:ext cx="6736610" cy="6454152"/>
            <a:chOff x="975969" y="3817793"/>
            <a:chExt cx="6736610" cy="6454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969" y="3817793"/>
              <a:ext cx="6736610" cy="6454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355" y="4777944"/>
            <a:ext cx="3695238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3356" y="307986"/>
            <a:ext cx="13604131" cy="6289358"/>
            <a:chOff x="5053356" y="307986"/>
            <a:chExt cx="13604131" cy="6289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3356" y="307986"/>
              <a:ext cx="13604131" cy="62893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4947" y="3200494"/>
            <a:ext cx="2685714" cy="447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6020" y="2682573"/>
            <a:ext cx="3133333" cy="4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18044" y="3941199"/>
            <a:ext cx="1219426" cy="508283"/>
            <a:chOff x="16018044" y="3941199"/>
            <a:chExt cx="1219426" cy="508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60000">
              <a:off x="16018044" y="3941199"/>
              <a:ext cx="1219426" cy="508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424" y="9207036"/>
            <a:ext cx="1031172" cy="429815"/>
            <a:chOff x="956424" y="9207036"/>
            <a:chExt cx="1031172" cy="429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800000">
              <a:off x="956424" y="9207036"/>
              <a:ext cx="1031172" cy="4298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402" y="8563137"/>
            <a:ext cx="676190" cy="4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55209" y="8068603"/>
            <a:ext cx="1219426" cy="508283"/>
            <a:chOff x="11055209" y="8068603"/>
            <a:chExt cx="1219426" cy="5082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300000">
              <a:off x="11055209" y="8068603"/>
              <a:ext cx="1219426" cy="5082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2407" y="8048554"/>
            <a:ext cx="2666667" cy="800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650" y="7567951"/>
            <a:ext cx="1390476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4"/>
            <a:ext cx="3438095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8523" y="1520720"/>
            <a:ext cx="12768319" cy="6903522"/>
            <a:chOff x="5128523" y="1520720"/>
            <a:chExt cx="12768319" cy="6903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523" y="1520720"/>
              <a:ext cx="12768319" cy="6903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78451" y="3650742"/>
            <a:ext cx="1161068" cy="483959"/>
            <a:chOff x="9678451" y="3650742"/>
            <a:chExt cx="1161068" cy="4839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9678451" y="3650742"/>
              <a:ext cx="1161068" cy="48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6489"/>
            <a:ext cx="3428571" cy="15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0000" y="2260865"/>
            <a:ext cx="8451186" cy="2132542"/>
            <a:chOff x="7200000" y="2260865"/>
            <a:chExt cx="8451186" cy="2132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0000" y="2260865"/>
              <a:ext cx="8451186" cy="2132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5904" y="6259766"/>
            <a:ext cx="14823297" cy="3464946"/>
            <a:chOff x="2805904" y="6259766"/>
            <a:chExt cx="14823297" cy="346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5904" y="6259766"/>
              <a:ext cx="14823297" cy="3464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65" y="822080"/>
            <a:ext cx="7304762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90476" cy="2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209524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5777" y="2276190"/>
            <a:ext cx="13113253" cy="6365287"/>
            <a:chOff x="4515777" y="2276190"/>
            <a:chExt cx="13113253" cy="6365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40849" y="-906453"/>
              <a:ext cx="26226506" cy="1273057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2600" y="2653082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0407" y="2391464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37" y="5680317"/>
            <a:ext cx="2838095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42888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14286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0011"/>
            <a:ext cx="3303950" cy="1258950"/>
            <a:chOff x="3485714" y="6530011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0011"/>
              <a:ext cx="1192411" cy="1192411"/>
              <a:chOff x="3485714" y="6530011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692971"/>
              <a:ext cx="99047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609" y="7090448"/>
              <a:ext cx="1980952" cy="800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16755"/>
              <a:ext cx="733333" cy="595075"/>
              <a:chOff x="3751026" y="6816755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16755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10494"/>
            <a:ext cx="3303951" cy="1232423"/>
            <a:chOff x="3485714" y="7810494"/>
            <a:chExt cx="3303951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10494"/>
              <a:ext cx="1192411" cy="1192411"/>
              <a:chOff x="3485714" y="7810494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10494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8086" y="7973460"/>
              <a:ext cx="1009524" cy="428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72420"/>
              <a:ext cx="2066667" cy="7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16546"/>
              <a:ext cx="738984" cy="600917"/>
              <a:chOff x="3716432" y="8116546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16546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11040"/>
            <a:chOff x="3485714" y="5219048"/>
            <a:chExt cx="3355567" cy="12110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1009524" cy="4285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9213" y="5788241"/>
              <a:ext cx="1495238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48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101" y="7811333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336" y="3266468"/>
            <a:ext cx="13542857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56" y="3386187"/>
            <a:ext cx="3638095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2020-12-16T18:43:31Z</dcterms:created>
  <dcterms:modified xsi:type="dcterms:W3CDTF">2020-12-16T18:43:31Z</dcterms:modified>
</cp:coreProperties>
</file>